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31" r:id="rId1"/>
  </p:sldMasterIdLst>
  <p:sldIdLst>
    <p:sldId id="256" r:id="rId2"/>
    <p:sldId id="261" r:id="rId3"/>
    <p:sldId id="257" r:id="rId4"/>
    <p:sldId id="259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1" r:id="rId14"/>
    <p:sldId id="270" r:id="rId15"/>
    <p:sldId id="272" r:id="rId16"/>
    <p:sldId id="275" r:id="rId17"/>
    <p:sldId id="274" r:id="rId18"/>
    <p:sldId id="273" r:id="rId19"/>
    <p:sldId id="276" r:id="rId20"/>
    <p:sldId id="277" r:id="rId21"/>
    <p:sldId id="278" r:id="rId2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015" autoAdjust="0"/>
    <p:restoredTop sz="94660"/>
  </p:normalViewPr>
  <p:slideViewPr>
    <p:cSldViewPr snapToGrid="0">
      <p:cViewPr>
        <p:scale>
          <a:sx n="81" d="100"/>
          <a:sy n="81" d="100"/>
        </p:scale>
        <p:origin x="-966" y="-3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image" Target="../media/image14.png"/><Relationship Id="rId4" Type="http://schemas.openxmlformats.org/officeDocument/2006/relationships/image" Target="../media/image17.pn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Relationship Id="rId4" Type="http://schemas.openxmlformats.org/officeDocument/2006/relationships/image" Target="../media/image21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34A2AD-B55C-47D4-9882-847BB275B0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526890-90EB-4F30-B192-8AE536B30120}">
      <dgm:prSet phldrT="[Текст]"/>
      <dgm:spPr/>
      <dgm:t>
        <a:bodyPr/>
        <a:lstStyle/>
        <a:p>
          <a:r>
            <a:rPr lang="ru-RU" dirty="0" smtClean="0"/>
            <a:t>Фотографирование</a:t>
          </a:r>
          <a:endParaRPr lang="ru-RU" dirty="0"/>
        </a:p>
      </dgm:t>
    </dgm:pt>
    <dgm:pt modelId="{6A0BEB13-83C6-49DB-A385-CC63BB178555}" type="parTrans" cxnId="{F0485917-604D-43A1-AFAE-D33B62061667}">
      <dgm:prSet/>
      <dgm:spPr/>
      <dgm:t>
        <a:bodyPr/>
        <a:lstStyle/>
        <a:p>
          <a:endParaRPr lang="ru-RU"/>
        </a:p>
      </dgm:t>
    </dgm:pt>
    <dgm:pt modelId="{A64CEC8D-3F9B-454A-9EAA-395C9CC3C21B}" type="sibTrans" cxnId="{F0485917-604D-43A1-AFAE-D33B62061667}">
      <dgm:prSet/>
      <dgm:spPr/>
      <dgm:t>
        <a:bodyPr/>
        <a:lstStyle/>
        <a:p>
          <a:endParaRPr lang="ru-RU"/>
        </a:p>
      </dgm:t>
    </dgm:pt>
    <dgm:pt modelId="{1E482671-2549-48EA-984F-155ABBB2CD44}">
      <dgm:prSet phldrT="[Текст]"/>
      <dgm:spPr/>
      <dgm:t>
        <a:bodyPr/>
        <a:lstStyle/>
        <a:p>
          <a:r>
            <a:rPr lang="ru-RU" dirty="0" smtClean="0"/>
            <a:t>Опрос</a:t>
          </a:r>
          <a:endParaRPr lang="ru-RU" dirty="0"/>
        </a:p>
      </dgm:t>
    </dgm:pt>
    <dgm:pt modelId="{817B5062-1881-495A-B7BB-280906499FA1}" type="parTrans" cxnId="{F1555C88-6B9A-489F-84E6-87E5395C075A}">
      <dgm:prSet/>
      <dgm:spPr/>
      <dgm:t>
        <a:bodyPr/>
        <a:lstStyle/>
        <a:p>
          <a:endParaRPr lang="ru-RU"/>
        </a:p>
      </dgm:t>
    </dgm:pt>
    <dgm:pt modelId="{37B0FC5F-3C00-4267-8053-1B1177CBEC7A}" type="sibTrans" cxnId="{F1555C88-6B9A-489F-84E6-87E5395C075A}">
      <dgm:prSet/>
      <dgm:spPr/>
      <dgm:t>
        <a:bodyPr/>
        <a:lstStyle/>
        <a:p>
          <a:endParaRPr lang="ru-RU"/>
        </a:p>
      </dgm:t>
    </dgm:pt>
    <dgm:pt modelId="{F3E1B030-4CA0-4C82-A4C1-ECCDB92856C0}">
      <dgm:prSet phldrT="[Текст]"/>
      <dgm:spPr/>
      <dgm:t>
        <a:bodyPr/>
        <a:lstStyle/>
        <a:p>
          <a:r>
            <a:rPr lang="ru-RU" dirty="0" smtClean="0"/>
            <a:t>Сравнительный анализ</a:t>
          </a:r>
        </a:p>
      </dgm:t>
    </dgm:pt>
    <dgm:pt modelId="{87EBF799-1F59-4A7E-9EBB-00C6080B6196}" type="parTrans" cxnId="{BB5FB1D1-C824-4205-B02C-CC7FD5F388F6}">
      <dgm:prSet/>
      <dgm:spPr/>
      <dgm:t>
        <a:bodyPr/>
        <a:lstStyle/>
        <a:p>
          <a:endParaRPr lang="ru-RU"/>
        </a:p>
      </dgm:t>
    </dgm:pt>
    <dgm:pt modelId="{D0242183-77EF-4FEF-AFCF-395D3B3F3990}" type="sibTrans" cxnId="{BB5FB1D1-C824-4205-B02C-CC7FD5F388F6}">
      <dgm:prSet/>
      <dgm:spPr/>
      <dgm:t>
        <a:bodyPr/>
        <a:lstStyle/>
        <a:p>
          <a:endParaRPr lang="ru-RU"/>
        </a:p>
      </dgm:t>
    </dgm:pt>
    <dgm:pt modelId="{0EB8CFD7-BE93-429B-8F19-3906D013C632}">
      <dgm:prSet/>
      <dgm:spPr/>
      <dgm:t>
        <a:bodyPr/>
        <a:lstStyle/>
        <a:p>
          <a:r>
            <a:rPr lang="ru-RU" dirty="0" smtClean="0"/>
            <a:t>Наблюдение</a:t>
          </a:r>
          <a:endParaRPr lang="ru-RU" dirty="0"/>
        </a:p>
      </dgm:t>
    </dgm:pt>
    <dgm:pt modelId="{20A15673-4F97-4965-9ACC-9CE5A29EBB65}" type="parTrans" cxnId="{51E47AAB-95E1-45D0-AB91-2F8B896D396A}">
      <dgm:prSet/>
      <dgm:spPr/>
      <dgm:t>
        <a:bodyPr/>
        <a:lstStyle/>
        <a:p>
          <a:endParaRPr lang="ru-RU"/>
        </a:p>
      </dgm:t>
    </dgm:pt>
    <dgm:pt modelId="{B4EE7D19-D2A3-4C68-9674-598EE4408CF3}" type="sibTrans" cxnId="{51E47AAB-95E1-45D0-AB91-2F8B896D396A}">
      <dgm:prSet/>
      <dgm:spPr/>
      <dgm:t>
        <a:bodyPr/>
        <a:lstStyle/>
        <a:p>
          <a:endParaRPr lang="ru-RU"/>
        </a:p>
      </dgm:t>
    </dgm:pt>
    <dgm:pt modelId="{9BC9F5FE-B1B8-4DAB-833B-FEBC6E98B81A}" type="pres">
      <dgm:prSet presAssocID="{3334A2AD-B55C-47D4-9882-847BB275B0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DF10538-E782-4048-9FF7-BB67C0BFD21D}" type="pres">
      <dgm:prSet presAssocID="{3334A2AD-B55C-47D4-9882-847BB275B08A}" presName="Name1" presStyleCnt="0"/>
      <dgm:spPr/>
    </dgm:pt>
    <dgm:pt modelId="{55CE4134-0BBB-451B-9A29-018BB2AA9216}" type="pres">
      <dgm:prSet presAssocID="{3334A2AD-B55C-47D4-9882-847BB275B08A}" presName="cycle" presStyleCnt="0"/>
      <dgm:spPr/>
    </dgm:pt>
    <dgm:pt modelId="{F7BF6722-445F-4BB3-9B57-AF476AB7ECF7}" type="pres">
      <dgm:prSet presAssocID="{3334A2AD-B55C-47D4-9882-847BB275B08A}" presName="srcNode" presStyleLbl="node1" presStyleIdx="0" presStyleCnt="4"/>
      <dgm:spPr/>
    </dgm:pt>
    <dgm:pt modelId="{19C1C247-6129-4557-92C7-D2D341E478E2}" type="pres">
      <dgm:prSet presAssocID="{3334A2AD-B55C-47D4-9882-847BB275B08A}" presName="conn" presStyleLbl="parChTrans1D2" presStyleIdx="0" presStyleCnt="1"/>
      <dgm:spPr/>
      <dgm:t>
        <a:bodyPr/>
        <a:lstStyle/>
        <a:p>
          <a:endParaRPr lang="ru-RU"/>
        </a:p>
      </dgm:t>
    </dgm:pt>
    <dgm:pt modelId="{275AC090-A94B-4CF7-A20E-4A0C7B75B806}" type="pres">
      <dgm:prSet presAssocID="{3334A2AD-B55C-47D4-9882-847BB275B08A}" presName="extraNode" presStyleLbl="node1" presStyleIdx="0" presStyleCnt="4"/>
      <dgm:spPr/>
    </dgm:pt>
    <dgm:pt modelId="{D5A7D1DB-A5B5-407E-9045-89F8A81A0E8B}" type="pres">
      <dgm:prSet presAssocID="{3334A2AD-B55C-47D4-9882-847BB275B08A}" presName="dstNode" presStyleLbl="node1" presStyleIdx="0" presStyleCnt="4"/>
      <dgm:spPr/>
    </dgm:pt>
    <dgm:pt modelId="{6F28AC8C-3D58-4A1E-AE53-B1E9E7F84588}" type="pres">
      <dgm:prSet presAssocID="{5D526890-90EB-4F30-B192-8AE536B3012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2507B-3ED2-4418-A6A8-F97B97F47B82}" type="pres">
      <dgm:prSet presAssocID="{5D526890-90EB-4F30-B192-8AE536B30120}" presName="accent_1" presStyleCnt="0"/>
      <dgm:spPr/>
    </dgm:pt>
    <dgm:pt modelId="{8C1932B7-C6CD-4FA4-9AA4-0ABD03198D79}" type="pres">
      <dgm:prSet presAssocID="{5D526890-90EB-4F30-B192-8AE536B30120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8A8F7B7-FDEA-4EC1-A643-DCFB260F1E95}" type="pres">
      <dgm:prSet presAssocID="{1E482671-2549-48EA-984F-155ABBB2CD44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DB585-F987-4189-8717-3682711E45E2}" type="pres">
      <dgm:prSet presAssocID="{1E482671-2549-48EA-984F-155ABBB2CD44}" presName="accent_2" presStyleCnt="0"/>
      <dgm:spPr/>
    </dgm:pt>
    <dgm:pt modelId="{5C110838-3AAD-4AFE-908B-0E904FACDB16}" type="pres">
      <dgm:prSet presAssocID="{1E482671-2549-48EA-984F-155ABBB2CD44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E5F49D0-3DC3-422A-9D4F-68A055CA8D54}" type="pres">
      <dgm:prSet presAssocID="{F3E1B030-4CA0-4C82-A4C1-ECCDB92856C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448F9-8965-4C2A-961E-24DEEB9D9F44}" type="pres">
      <dgm:prSet presAssocID="{F3E1B030-4CA0-4C82-A4C1-ECCDB92856C0}" presName="accent_3" presStyleCnt="0"/>
      <dgm:spPr/>
    </dgm:pt>
    <dgm:pt modelId="{F2B0C7DD-5688-4806-9F81-1E8BADF598CF}" type="pres">
      <dgm:prSet presAssocID="{F3E1B030-4CA0-4C82-A4C1-ECCDB92856C0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2611573-C1A6-4FB3-BEEC-928AEEEF4441}" type="pres">
      <dgm:prSet presAssocID="{0EB8CFD7-BE93-429B-8F19-3906D013C63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6D538-418E-4B87-A267-E4F788A75D93}" type="pres">
      <dgm:prSet presAssocID="{0EB8CFD7-BE93-429B-8F19-3906D013C632}" presName="accent_4" presStyleCnt="0"/>
      <dgm:spPr/>
    </dgm:pt>
    <dgm:pt modelId="{D761F660-D2DA-42CA-9DD6-E9119318AA83}" type="pres">
      <dgm:prSet presAssocID="{0EB8CFD7-BE93-429B-8F19-3906D013C632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9CF12A1C-68A9-4890-91C0-107A9CD56AB3}" type="presOf" srcId="{0EB8CFD7-BE93-429B-8F19-3906D013C632}" destId="{A2611573-C1A6-4FB3-BEEC-928AEEEF4441}" srcOrd="0" destOrd="0" presId="urn:microsoft.com/office/officeart/2008/layout/VerticalCurvedList"/>
    <dgm:cxn modelId="{5DEC212D-82B5-40D2-AB49-6C32E6FFB62D}" type="presOf" srcId="{5D526890-90EB-4F30-B192-8AE536B30120}" destId="{6F28AC8C-3D58-4A1E-AE53-B1E9E7F84588}" srcOrd="0" destOrd="0" presId="urn:microsoft.com/office/officeart/2008/layout/VerticalCurvedList"/>
    <dgm:cxn modelId="{AABE7F60-2952-4FEF-9E68-D8753CA695F7}" type="presOf" srcId="{F3E1B030-4CA0-4C82-A4C1-ECCDB92856C0}" destId="{5E5F49D0-3DC3-422A-9D4F-68A055CA8D54}" srcOrd="0" destOrd="0" presId="urn:microsoft.com/office/officeart/2008/layout/VerticalCurvedList"/>
    <dgm:cxn modelId="{F0485917-604D-43A1-AFAE-D33B62061667}" srcId="{3334A2AD-B55C-47D4-9882-847BB275B08A}" destId="{5D526890-90EB-4F30-B192-8AE536B30120}" srcOrd="0" destOrd="0" parTransId="{6A0BEB13-83C6-49DB-A385-CC63BB178555}" sibTransId="{A64CEC8D-3F9B-454A-9EAA-395C9CC3C21B}"/>
    <dgm:cxn modelId="{51E47AAB-95E1-45D0-AB91-2F8B896D396A}" srcId="{3334A2AD-B55C-47D4-9882-847BB275B08A}" destId="{0EB8CFD7-BE93-429B-8F19-3906D013C632}" srcOrd="3" destOrd="0" parTransId="{20A15673-4F97-4965-9ACC-9CE5A29EBB65}" sibTransId="{B4EE7D19-D2A3-4C68-9674-598EE4408CF3}"/>
    <dgm:cxn modelId="{BB5FB1D1-C824-4205-B02C-CC7FD5F388F6}" srcId="{3334A2AD-B55C-47D4-9882-847BB275B08A}" destId="{F3E1B030-4CA0-4C82-A4C1-ECCDB92856C0}" srcOrd="2" destOrd="0" parTransId="{87EBF799-1F59-4A7E-9EBB-00C6080B6196}" sibTransId="{D0242183-77EF-4FEF-AFCF-395D3B3F3990}"/>
    <dgm:cxn modelId="{9FDD0252-F0A1-4F05-B090-3D24198C7CFD}" type="presOf" srcId="{A64CEC8D-3F9B-454A-9EAA-395C9CC3C21B}" destId="{19C1C247-6129-4557-92C7-D2D341E478E2}" srcOrd="0" destOrd="0" presId="urn:microsoft.com/office/officeart/2008/layout/VerticalCurvedList"/>
    <dgm:cxn modelId="{85C69050-C04B-4009-8ACA-EF688E35198E}" type="presOf" srcId="{1E482671-2549-48EA-984F-155ABBB2CD44}" destId="{88A8F7B7-FDEA-4EC1-A643-DCFB260F1E95}" srcOrd="0" destOrd="0" presId="urn:microsoft.com/office/officeart/2008/layout/VerticalCurvedList"/>
    <dgm:cxn modelId="{F1555C88-6B9A-489F-84E6-87E5395C075A}" srcId="{3334A2AD-B55C-47D4-9882-847BB275B08A}" destId="{1E482671-2549-48EA-984F-155ABBB2CD44}" srcOrd="1" destOrd="0" parTransId="{817B5062-1881-495A-B7BB-280906499FA1}" sibTransId="{37B0FC5F-3C00-4267-8053-1B1177CBEC7A}"/>
    <dgm:cxn modelId="{93152BBB-274B-4659-AD51-28613BAFC678}" type="presOf" srcId="{3334A2AD-B55C-47D4-9882-847BB275B08A}" destId="{9BC9F5FE-B1B8-4DAB-833B-FEBC6E98B81A}" srcOrd="0" destOrd="0" presId="urn:microsoft.com/office/officeart/2008/layout/VerticalCurvedList"/>
    <dgm:cxn modelId="{2E9E2703-8071-4D9B-BAF1-02392A692C16}" type="presParOf" srcId="{9BC9F5FE-B1B8-4DAB-833B-FEBC6E98B81A}" destId="{4DF10538-E782-4048-9FF7-BB67C0BFD21D}" srcOrd="0" destOrd="0" presId="urn:microsoft.com/office/officeart/2008/layout/VerticalCurvedList"/>
    <dgm:cxn modelId="{53103A37-1199-484F-AF62-161659746DA3}" type="presParOf" srcId="{4DF10538-E782-4048-9FF7-BB67C0BFD21D}" destId="{55CE4134-0BBB-451B-9A29-018BB2AA9216}" srcOrd="0" destOrd="0" presId="urn:microsoft.com/office/officeart/2008/layout/VerticalCurvedList"/>
    <dgm:cxn modelId="{12C597BF-CC9E-4A3F-93CD-BB9568362E8A}" type="presParOf" srcId="{55CE4134-0BBB-451B-9A29-018BB2AA9216}" destId="{F7BF6722-445F-4BB3-9B57-AF476AB7ECF7}" srcOrd="0" destOrd="0" presId="urn:microsoft.com/office/officeart/2008/layout/VerticalCurvedList"/>
    <dgm:cxn modelId="{AA48C8E2-2B56-4B74-8653-1860089AD137}" type="presParOf" srcId="{55CE4134-0BBB-451B-9A29-018BB2AA9216}" destId="{19C1C247-6129-4557-92C7-D2D341E478E2}" srcOrd="1" destOrd="0" presId="urn:microsoft.com/office/officeart/2008/layout/VerticalCurvedList"/>
    <dgm:cxn modelId="{67597E6F-5E2A-410C-BC7E-67CB56C64E70}" type="presParOf" srcId="{55CE4134-0BBB-451B-9A29-018BB2AA9216}" destId="{275AC090-A94B-4CF7-A20E-4A0C7B75B806}" srcOrd="2" destOrd="0" presId="urn:microsoft.com/office/officeart/2008/layout/VerticalCurvedList"/>
    <dgm:cxn modelId="{B54BCA28-92C5-4694-93D4-2F9AB93C8B9E}" type="presParOf" srcId="{55CE4134-0BBB-451B-9A29-018BB2AA9216}" destId="{D5A7D1DB-A5B5-407E-9045-89F8A81A0E8B}" srcOrd="3" destOrd="0" presId="urn:microsoft.com/office/officeart/2008/layout/VerticalCurvedList"/>
    <dgm:cxn modelId="{4160229B-C449-4916-9391-153339E79E32}" type="presParOf" srcId="{4DF10538-E782-4048-9FF7-BB67C0BFD21D}" destId="{6F28AC8C-3D58-4A1E-AE53-B1E9E7F84588}" srcOrd="1" destOrd="0" presId="urn:microsoft.com/office/officeart/2008/layout/VerticalCurvedList"/>
    <dgm:cxn modelId="{42A6DB45-6A20-4135-920B-B1AA55296CA2}" type="presParOf" srcId="{4DF10538-E782-4048-9FF7-BB67C0BFD21D}" destId="{EC12507B-3ED2-4418-A6A8-F97B97F47B82}" srcOrd="2" destOrd="0" presId="urn:microsoft.com/office/officeart/2008/layout/VerticalCurvedList"/>
    <dgm:cxn modelId="{C7CD15AD-591F-46B7-812A-A4B07D1841CE}" type="presParOf" srcId="{EC12507B-3ED2-4418-A6A8-F97B97F47B82}" destId="{8C1932B7-C6CD-4FA4-9AA4-0ABD03198D79}" srcOrd="0" destOrd="0" presId="urn:microsoft.com/office/officeart/2008/layout/VerticalCurvedList"/>
    <dgm:cxn modelId="{806A79D8-41D4-4F7B-B26B-40F7FE2D1D7E}" type="presParOf" srcId="{4DF10538-E782-4048-9FF7-BB67C0BFD21D}" destId="{88A8F7B7-FDEA-4EC1-A643-DCFB260F1E95}" srcOrd="3" destOrd="0" presId="urn:microsoft.com/office/officeart/2008/layout/VerticalCurvedList"/>
    <dgm:cxn modelId="{234D8112-7702-4721-AC32-2B39C1FE621B}" type="presParOf" srcId="{4DF10538-E782-4048-9FF7-BB67C0BFD21D}" destId="{29FDB585-F987-4189-8717-3682711E45E2}" srcOrd="4" destOrd="0" presId="urn:microsoft.com/office/officeart/2008/layout/VerticalCurvedList"/>
    <dgm:cxn modelId="{46BEFD91-96F5-4B0E-BDDE-D8A4F46B3C5F}" type="presParOf" srcId="{29FDB585-F987-4189-8717-3682711E45E2}" destId="{5C110838-3AAD-4AFE-908B-0E904FACDB16}" srcOrd="0" destOrd="0" presId="urn:microsoft.com/office/officeart/2008/layout/VerticalCurvedList"/>
    <dgm:cxn modelId="{FCB746F7-1D68-48E5-BBC4-9B100F4BC5AB}" type="presParOf" srcId="{4DF10538-E782-4048-9FF7-BB67C0BFD21D}" destId="{5E5F49D0-3DC3-422A-9D4F-68A055CA8D54}" srcOrd="5" destOrd="0" presId="urn:microsoft.com/office/officeart/2008/layout/VerticalCurvedList"/>
    <dgm:cxn modelId="{E4A36B7E-4D46-45FF-BAA6-70826E15A136}" type="presParOf" srcId="{4DF10538-E782-4048-9FF7-BB67C0BFD21D}" destId="{59D448F9-8965-4C2A-961E-24DEEB9D9F44}" srcOrd="6" destOrd="0" presId="urn:microsoft.com/office/officeart/2008/layout/VerticalCurvedList"/>
    <dgm:cxn modelId="{F56703DD-AEEB-4338-A6E2-AD281A411CF0}" type="presParOf" srcId="{59D448F9-8965-4C2A-961E-24DEEB9D9F44}" destId="{F2B0C7DD-5688-4806-9F81-1E8BADF598CF}" srcOrd="0" destOrd="0" presId="urn:microsoft.com/office/officeart/2008/layout/VerticalCurvedList"/>
    <dgm:cxn modelId="{AE547B09-5F79-48A9-B21C-51FE2D8B0A0E}" type="presParOf" srcId="{4DF10538-E782-4048-9FF7-BB67C0BFD21D}" destId="{A2611573-C1A6-4FB3-BEEC-928AEEEF4441}" srcOrd="7" destOrd="0" presId="urn:microsoft.com/office/officeart/2008/layout/VerticalCurvedList"/>
    <dgm:cxn modelId="{92E3A4C0-CC63-4953-9486-D8B1AA6276A0}" type="presParOf" srcId="{4DF10538-E782-4048-9FF7-BB67C0BFD21D}" destId="{2C26D538-418E-4B87-A267-E4F788A75D93}" srcOrd="8" destOrd="0" presId="urn:microsoft.com/office/officeart/2008/layout/VerticalCurvedList"/>
    <dgm:cxn modelId="{474A2E8B-CE2E-4EFE-97FC-41BB755FFEFB}" type="presParOf" srcId="{2C26D538-418E-4B87-A267-E4F788A75D93}" destId="{D761F660-D2DA-42CA-9DD6-E9119318AA8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34A2AD-B55C-47D4-9882-847BB275B08A}" type="doc">
      <dgm:prSet loTypeId="urn:microsoft.com/office/officeart/2008/layout/VerticalCurvedLis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5D526890-90EB-4F30-B192-8AE536B30120}">
      <dgm:prSet phldrT="[Текст]"/>
      <dgm:spPr/>
      <dgm:t>
        <a:bodyPr/>
        <a:lstStyle/>
        <a:p>
          <a:r>
            <a:rPr lang="ru-RU" dirty="0" smtClean="0"/>
            <a:t>Составление проекта  по созданию условий для иллюминации набережной, указателя;</a:t>
          </a:r>
          <a:endParaRPr lang="ru-RU" dirty="0"/>
        </a:p>
      </dgm:t>
    </dgm:pt>
    <dgm:pt modelId="{6A0BEB13-83C6-49DB-A385-CC63BB178555}" type="parTrans" cxnId="{F0485917-604D-43A1-AFAE-D33B62061667}">
      <dgm:prSet/>
      <dgm:spPr/>
      <dgm:t>
        <a:bodyPr/>
        <a:lstStyle/>
        <a:p>
          <a:endParaRPr lang="ru-RU"/>
        </a:p>
      </dgm:t>
    </dgm:pt>
    <dgm:pt modelId="{A64CEC8D-3F9B-454A-9EAA-395C9CC3C21B}" type="sibTrans" cxnId="{F0485917-604D-43A1-AFAE-D33B62061667}">
      <dgm:prSet/>
      <dgm:spPr/>
      <dgm:t>
        <a:bodyPr/>
        <a:lstStyle/>
        <a:p>
          <a:endParaRPr lang="ru-RU"/>
        </a:p>
      </dgm:t>
    </dgm:pt>
    <dgm:pt modelId="{1E482671-2549-48EA-984F-155ABBB2CD44}">
      <dgm:prSet phldrT="[Текст]"/>
      <dgm:spPr/>
      <dgm:t>
        <a:bodyPr/>
        <a:lstStyle/>
        <a:p>
          <a:r>
            <a:rPr lang="ru-RU" dirty="0" smtClean="0"/>
            <a:t>Составление эскизов по реконструкции спуска к реке;</a:t>
          </a:r>
          <a:endParaRPr lang="ru-RU" dirty="0"/>
        </a:p>
      </dgm:t>
    </dgm:pt>
    <dgm:pt modelId="{817B5062-1881-495A-B7BB-280906499FA1}" type="parTrans" cxnId="{F1555C88-6B9A-489F-84E6-87E5395C075A}">
      <dgm:prSet/>
      <dgm:spPr/>
      <dgm:t>
        <a:bodyPr/>
        <a:lstStyle/>
        <a:p>
          <a:endParaRPr lang="ru-RU"/>
        </a:p>
      </dgm:t>
    </dgm:pt>
    <dgm:pt modelId="{37B0FC5F-3C00-4267-8053-1B1177CBEC7A}" type="sibTrans" cxnId="{F1555C88-6B9A-489F-84E6-87E5395C075A}">
      <dgm:prSet/>
      <dgm:spPr/>
      <dgm:t>
        <a:bodyPr/>
        <a:lstStyle/>
        <a:p>
          <a:endParaRPr lang="ru-RU"/>
        </a:p>
      </dgm:t>
    </dgm:pt>
    <dgm:pt modelId="{F3E1B030-4CA0-4C82-A4C1-ECCDB92856C0}">
      <dgm:prSet phldrT="[Текст]"/>
      <dgm:spPr/>
      <dgm:t>
        <a:bodyPr/>
        <a:lstStyle/>
        <a:p>
          <a:r>
            <a:rPr lang="ru-RU" dirty="0" smtClean="0"/>
            <a:t>Внесение предложений по облагораживанию территорий;</a:t>
          </a:r>
        </a:p>
      </dgm:t>
    </dgm:pt>
    <dgm:pt modelId="{87EBF799-1F59-4A7E-9EBB-00C6080B6196}" type="parTrans" cxnId="{BB5FB1D1-C824-4205-B02C-CC7FD5F388F6}">
      <dgm:prSet/>
      <dgm:spPr/>
      <dgm:t>
        <a:bodyPr/>
        <a:lstStyle/>
        <a:p>
          <a:endParaRPr lang="ru-RU"/>
        </a:p>
      </dgm:t>
    </dgm:pt>
    <dgm:pt modelId="{D0242183-77EF-4FEF-AFCF-395D3B3F3990}" type="sibTrans" cxnId="{BB5FB1D1-C824-4205-B02C-CC7FD5F388F6}">
      <dgm:prSet/>
      <dgm:spPr/>
      <dgm:t>
        <a:bodyPr/>
        <a:lstStyle/>
        <a:p>
          <a:endParaRPr lang="ru-RU"/>
        </a:p>
      </dgm:t>
    </dgm:pt>
    <dgm:pt modelId="{0EB8CFD7-BE93-429B-8F19-3906D013C632}">
      <dgm:prSet/>
      <dgm:spPr/>
      <dgm:t>
        <a:bodyPr/>
        <a:lstStyle/>
        <a:p>
          <a:r>
            <a:rPr lang="ru-RU" dirty="0" smtClean="0"/>
            <a:t>Внесение предложений по созданию условий для активного спортивного и детского отдыха.</a:t>
          </a:r>
          <a:endParaRPr lang="ru-RU" dirty="0"/>
        </a:p>
      </dgm:t>
    </dgm:pt>
    <dgm:pt modelId="{20A15673-4F97-4965-9ACC-9CE5A29EBB65}" type="parTrans" cxnId="{51E47AAB-95E1-45D0-AB91-2F8B896D396A}">
      <dgm:prSet/>
      <dgm:spPr/>
      <dgm:t>
        <a:bodyPr/>
        <a:lstStyle/>
        <a:p>
          <a:endParaRPr lang="ru-RU"/>
        </a:p>
      </dgm:t>
    </dgm:pt>
    <dgm:pt modelId="{B4EE7D19-D2A3-4C68-9674-598EE4408CF3}" type="sibTrans" cxnId="{51E47AAB-95E1-45D0-AB91-2F8B896D396A}">
      <dgm:prSet/>
      <dgm:spPr/>
      <dgm:t>
        <a:bodyPr/>
        <a:lstStyle/>
        <a:p>
          <a:endParaRPr lang="ru-RU"/>
        </a:p>
      </dgm:t>
    </dgm:pt>
    <dgm:pt modelId="{9BC9F5FE-B1B8-4DAB-833B-FEBC6E98B81A}" type="pres">
      <dgm:prSet presAssocID="{3334A2AD-B55C-47D4-9882-847BB275B08A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4DF10538-E782-4048-9FF7-BB67C0BFD21D}" type="pres">
      <dgm:prSet presAssocID="{3334A2AD-B55C-47D4-9882-847BB275B08A}" presName="Name1" presStyleCnt="0"/>
      <dgm:spPr/>
    </dgm:pt>
    <dgm:pt modelId="{55CE4134-0BBB-451B-9A29-018BB2AA9216}" type="pres">
      <dgm:prSet presAssocID="{3334A2AD-B55C-47D4-9882-847BB275B08A}" presName="cycle" presStyleCnt="0"/>
      <dgm:spPr/>
    </dgm:pt>
    <dgm:pt modelId="{F7BF6722-445F-4BB3-9B57-AF476AB7ECF7}" type="pres">
      <dgm:prSet presAssocID="{3334A2AD-B55C-47D4-9882-847BB275B08A}" presName="srcNode" presStyleLbl="node1" presStyleIdx="0" presStyleCnt="4"/>
      <dgm:spPr/>
    </dgm:pt>
    <dgm:pt modelId="{19C1C247-6129-4557-92C7-D2D341E478E2}" type="pres">
      <dgm:prSet presAssocID="{3334A2AD-B55C-47D4-9882-847BB275B08A}" presName="conn" presStyleLbl="parChTrans1D2" presStyleIdx="0" presStyleCnt="1"/>
      <dgm:spPr/>
      <dgm:t>
        <a:bodyPr/>
        <a:lstStyle/>
        <a:p>
          <a:endParaRPr lang="ru-RU"/>
        </a:p>
      </dgm:t>
    </dgm:pt>
    <dgm:pt modelId="{275AC090-A94B-4CF7-A20E-4A0C7B75B806}" type="pres">
      <dgm:prSet presAssocID="{3334A2AD-B55C-47D4-9882-847BB275B08A}" presName="extraNode" presStyleLbl="node1" presStyleIdx="0" presStyleCnt="4"/>
      <dgm:spPr/>
    </dgm:pt>
    <dgm:pt modelId="{D5A7D1DB-A5B5-407E-9045-89F8A81A0E8B}" type="pres">
      <dgm:prSet presAssocID="{3334A2AD-B55C-47D4-9882-847BB275B08A}" presName="dstNode" presStyleLbl="node1" presStyleIdx="0" presStyleCnt="4"/>
      <dgm:spPr/>
    </dgm:pt>
    <dgm:pt modelId="{6F28AC8C-3D58-4A1E-AE53-B1E9E7F84588}" type="pres">
      <dgm:prSet presAssocID="{5D526890-90EB-4F30-B192-8AE536B30120}" presName="text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C12507B-3ED2-4418-A6A8-F97B97F47B82}" type="pres">
      <dgm:prSet presAssocID="{5D526890-90EB-4F30-B192-8AE536B30120}" presName="accent_1" presStyleCnt="0"/>
      <dgm:spPr/>
    </dgm:pt>
    <dgm:pt modelId="{8C1932B7-C6CD-4FA4-9AA4-0ABD03198D79}" type="pres">
      <dgm:prSet presAssocID="{5D526890-90EB-4F30-B192-8AE536B30120}" presName="accentRepeatNode" presStyleLbl="solidFgAcc1" presStyleIdx="0" presStyleCnt="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88A8F7B7-FDEA-4EC1-A643-DCFB260F1E95}" type="pres">
      <dgm:prSet presAssocID="{1E482671-2549-48EA-984F-155ABBB2CD44}" presName="text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9FDB585-F987-4189-8717-3682711E45E2}" type="pres">
      <dgm:prSet presAssocID="{1E482671-2549-48EA-984F-155ABBB2CD44}" presName="accent_2" presStyleCnt="0"/>
      <dgm:spPr/>
    </dgm:pt>
    <dgm:pt modelId="{5C110838-3AAD-4AFE-908B-0E904FACDB16}" type="pres">
      <dgm:prSet presAssocID="{1E482671-2549-48EA-984F-155ABBB2CD44}" presName="accentRepeatNode" presStyleLbl="solidFgAcc1" presStyleIdx="1" presStyleCnt="4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5E5F49D0-3DC3-422A-9D4F-68A055CA8D54}" type="pres">
      <dgm:prSet presAssocID="{F3E1B030-4CA0-4C82-A4C1-ECCDB92856C0}" presName="text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9D448F9-8965-4C2A-961E-24DEEB9D9F44}" type="pres">
      <dgm:prSet presAssocID="{F3E1B030-4CA0-4C82-A4C1-ECCDB92856C0}" presName="accent_3" presStyleCnt="0"/>
      <dgm:spPr/>
    </dgm:pt>
    <dgm:pt modelId="{F2B0C7DD-5688-4806-9F81-1E8BADF598CF}" type="pres">
      <dgm:prSet presAssocID="{F3E1B030-4CA0-4C82-A4C1-ECCDB92856C0}" presName="accentRepeatNode" presStyleLbl="solidFgAcc1" presStyleIdx="2" presStyleCnt="4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A2611573-C1A6-4FB3-BEEC-928AEEEF4441}" type="pres">
      <dgm:prSet presAssocID="{0EB8CFD7-BE93-429B-8F19-3906D013C632}" presName="text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C26D538-418E-4B87-A267-E4F788A75D93}" type="pres">
      <dgm:prSet presAssocID="{0EB8CFD7-BE93-429B-8F19-3906D013C632}" presName="accent_4" presStyleCnt="0"/>
      <dgm:spPr/>
    </dgm:pt>
    <dgm:pt modelId="{D761F660-D2DA-42CA-9DD6-E9119318AA83}" type="pres">
      <dgm:prSet presAssocID="{0EB8CFD7-BE93-429B-8F19-3906D013C632}" presName="accentRepeatNode" presStyleLbl="solidFgAcc1" presStyleIdx="3" presStyleCnt="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</dgm:pt>
  </dgm:ptLst>
  <dgm:cxnLst>
    <dgm:cxn modelId="{9CF12A1C-68A9-4890-91C0-107A9CD56AB3}" type="presOf" srcId="{0EB8CFD7-BE93-429B-8F19-3906D013C632}" destId="{A2611573-C1A6-4FB3-BEEC-928AEEEF4441}" srcOrd="0" destOrd="0" presId="urn:microsoft.com/office/officeart/2008/layout/VerticalCurvedList"/>
    <dgm:cxn modelId="{5DEC212D-82B5-40D2-AB49-6C32E6FFB62D}" type="presOf" srcId="{5D526890-90EB-4F30-B192-8AE536B30120}" destId="{6F28AC8C-3D58-4A1E-AE53-B1E9E7F84588}" srcOrd="0" destOrd="0" presId="urn:microsoft.com/office/officeart/2008/layout/VerticalCurvedList"/>
    <dgm:cxn modelId="{AABE7F60-2952-4FEF-9E68-D8753CA695F7}" type="presOf" srcId="{F3E1B030-4CA0-4C82-A4C1-ECCDB92856C0}" destId="{5E5F49D0-3DC3-422A-9D4F-68A055CA8D54}" srcOrd="0" destOrd="0" presId="urn:microsoft.com/office/officeart/2008/layout/VerticalCurvedList"/>
    <dgm:cxn modelId="{F0485917-604D-43A1-AFAE-D33B62061667}" srcId="{3334A2AD-B55C-47D4-9882-847BB275B08A}" destId="{5D526890-90EB-4F30-B192-8AE536B30120}" srcOrd="0" destOrd="0" parTransId="{6A0BEB13-83C6-49DB-A385-CC63BB178555}" sibTransId="{A64CEC8D-3F9B-454A-9EAA-395C9CC3C21B}"/>
    <dgm:cxn modelId="{51E47AAB-95E1-45D0-AB91-2F8B896D396A}" srcId="{3334A2AD-B55C-47D4-9882-847BB275B08A}" destId="{0EB8CFD7-BE93-429B-8F19-3906D013C632}" srcOrd="3" destOrd="0" parTransId="{20A15673-4F97-4965-9ACC-9CE5A29EBB65}" sibTransId="{B4EE7D19-D2A3-4C68-9674-598EE4408CF3}"/>
    <dgm:cxn modelId="{BB5FB1D1-C824-4205-B02C-CC7FD5F388F6}" srcId="{3334A2AD-B55C-47D4-9882-847BB275B08A}" destId="{F3E1B030-4CA0-4C82-A4C1-ECCDB92856C0}" srcOrd="2" destOrd="0" parTransId="{87EBF799-1F59-4A7E-9EBB-00C6080B6196}" sibTransId="{D0242183-77EF-4FEF-AFCF-395D3B3F3990}"/>
    <dgm:cxn modelId="{9FDD0252-F0A1-4F05-B090-3D24198C7CFD}" type="presOf" srcId="{A64CEC8D-3F9B-454A-9EAA-395C9CC3C21B}" destId="{19C1C247-6129-4557-92C7-D2D341E478E2}" srcOrd="0" destOrd="0" presId="urn:microsoft.com/office/officeart/2008/layout/VerticalCurvedList"/>
    <dgm:cxn modelId="{85C69050-C04B-4009-8ACA-EF688E35198E}" type="presOf" srcId="{1E482671-2549-48EA-984F-155ABBB2CD44}" destId="{88A8F7B7-FDEA-4EC1-A643-DCFB260F1E95}" srcOrd="0" destOrd="0" presId="urn:microsoft.com/office/officeart/2008/layout/VerticalCurvedList"/>
    <dgm:cxn modelId="{F1555C88-6B9A-489F-84E6-87E5395C075A}" srcId="{3334A2AD-B55C-47D4-9882-847BB275B08A}" destId="{1E482671-2549-48EA-984F-155ABBB2CD44}" srcOrd="1" destOrd="0" parTransId="{817B5062-1881-495A-B7BB-280906499FA1}" sibTransId="{37B0FC5F-3C00-4267-8053-1B1177CBEC7A}"/>
    <dgm:cxn modelId="{93152BBB-274B-4659-AD51-28613BAFC678}" type="presOf" srcId="{3334A2AD-B55C-47D4-9882-847BB275B08A}" destId="{9BC9F5FE-B1B8-4DAB-833B-FEBC6E98B81A}" srcOrd="0" destOrd="0" presId="urn:microsoft.com/office/officeart/2008/layout/VerticalCurvedList"/>
    <dgm:cxn modelId="{2E9E2703-8071-4D9B-BAF1-02392A692C16}" type="presParOf" srcId="{9BC9F5FE-B1B8-4DAB-833B-FEBC6E98B81A}" destId="{4DF10538-E782-4048-9FF7-BB67C0BFD21D}" srcOrd="0" destOrd="0" presId="urn:microsoft.com/office/officeart/2008/layout/VerticalCurvedList"/>
    <dgm:cxn modelId="{53103A37-1199-484F-AF62-161659746DA3}" type="presParOf" srcId="{4DF10538-E782-4048-9FF7-BB67C0BFD21D}" destId="{55CE4134-0BBB-451B-9A29-018BB2AA9216}" srcOrd="0" destOrd="0" presId="urn:microsoft.com/office/officeart/2008/layout/VerticalCurvedList"/>
    <dgm:cxn modelId="{12C597BF-CC9E-4A3F-93CD-BB9568362E8A}" type="presParOf" srcId="{55CE4134-0BBB-451B-9A29-018BB2AA9216}" destId="{F7BF6722-445F-4BB3-9B57-AF476AB7ECF7}" srcOrd="0" destOrd="0" presId="urn:microsoft.com/office/officeart/2008/layout/VerticalCurvedList"/>
    <dgm:cxn modelId="{AA48C8E2-2B56-4B74-8653-1860089AD137}" type="presParOf" srcId="{55CE4134-0BBB-451B-9A29-018BB2AA9216}" destId="{19C1C247-6129-4557-92C7-D2D341E478E2}" srcOrd="1" destOrd="0" presId="urn:microsoft.com/office/officeart/2008/layout/VerticalCurvedList"/>
    <dgm:cxn modelId="{67597E6F-5E2A-410C-BC7E-67CB56C64E70}" type="presParOf" srcId="{55CE4134-0BBB-451B-9A29-018BB2AA9216}" destId="{275AC090-A94B-4CF7-A20E-4A0C7B75B806}" srcOrd="2" destOrd="0" presId="urn:microsoft.com/office/officeart/2008/layout/VerticalCurvedList"/>
    <dgm:cxn modelId="{B54BCA28-92C5-4694-93D4-2F9AB93C8B9E}" type="presParOf" srcId="{55CE4134-0BBB-451B-9A29-018BB2AA9216}" destId="{D5A7D1DB-A5B5-407E-9045-89F8A81A0E8B}" srcOrd="3" destOrd="0" presId="urn:microsoft.com/office/officeart/2008/layout/VerticalCurvedList"/>
    <dgm:cxn modelId="{4160229B-C449-4916-9391-153339E79E32}" type="presParOf" srcId="{4DF10538-E782-4048-9FF7-BB67C0BFD21D}" destId="{6F28AC8C-3D58-4A1E-AE53-B1E9E7F84588}" srcOrd="1" destOrd="0" presId="urn:microsoft.com/office/officeart/2008/layout/VerticalCurvedList"/>
    <dgm:cxn modelId="{42A6DB45-6A20-4135-920B-B1AA55296CA2}" type="presParOf" srcId="{4DF10538-E782-4048-9FF7-BB67C0BFD21D}" destId="{EC12507B-3ED2-4418-A6A8-F97B97F47B82}" srcOrd="2" destOrd="0" presId="urn:microsoft.com/office/officeart/2008/layout/VerticalCurvedList"/>
    <dgm:cxn modelId="{C7CD15AD-591F-46B7-812A-A4B07D1841CE}" type="presParOf" srcId="{EC12507B-3ED2-4418-A6A8-F97B97F47B82}" destId="{8C1932B7-C6CD-4FA4-9AA4-0ABD03198D79}" srcOrd="0" destOrd="0" presId="urn:microsoft.com/office/officeart/2008/layout/VerticalCurvedList"/>
    <dgm:cxn modelId="{806A79D8-41D4-4F7B-B26B-40F7FE2D1D7E}" type="presParOf" srcId="{4DF10538-E782-4048-9FF7-BB67C0BFD21D}" destId="{88A8F7B7-FDEA-4EC1-A643-DCFB260F1E95}" srcOrd="3" destOrd="0" presId="urn:microsoft.com/office/officeart/2008/layout/VerticalCurvedList"/>
    <dgm:cxn modelId="{234D8112-7702-4721-AC32-2B39C1FE621B}" type="presParOf" srcId="{4DF10538-E782-4048-9FF7-BB67C0BFD21D}" destId="{29FDB585-F987-4189-8717-3682711E45E2}" srcOrd="4" destOrd="0" presId="urn:microsoft.com/office/officeart/2008/layout/VerticalCurvedList"/>
    <dgm:cxn modelId="{46BEFD91-96F5-4B0E-BDDE-D8A4F46B3C5F}" type="presParOf" srcId="{29FDB585-F987-4189-8717-3682711E45E2}" destId="{5C110838-3AAD-4AFE-908B-0E904FACDB16}" srcOrd="0" destOrd="0" presId="urn:microsoft.com/office/officeart/2008/layout/VerticalCurvedList"/>
    <dgm:cxn modelId="{FCB746F7-1D68-48E5-BBC4-9B100F4BC5AB}" type="presParOf" srcId="{4DF10538-E782-4048-9FF7-BB67C0BFD21D}" destId="{5E5F49D0-3DC3-422A-9D4F-68A055CA8D54}" srcOrd="5" destOrd="0" presId="urn:microsoft.com/office/officeart/2008/layout/VerticalCurvedList"/>
    <dgm:cxn modelId="{E4A36B7E-4D46-45FF-BAA6-70826E15A136}" type="presParOf" srcId="{4DF10538-E782-4048-9FF7-BB67C0BFD21D}" destId="{59D448F9-8965-4C2A-961E-24DEEB9D9F44}" srcOrd="6" destOrd="0" presId="urn:microsoft.com/office/officeart/2008/layout/VerticalCurvedList"/>
    <dgm:cxn modelId="{F56703DD-AEEB-4338-A6E2-AD281A411CF0}" type="presParOf" srcId="{59D448F9-8965-4C2A-961E-24DEEB9D9F44}" destId="{F2B0C7DD-5688-4806-9F81-1E8BADF598CF}" srcOrd="0" destOrd="0" presId="urn:microsoft.com/office/officeart/2008/layout/VerticalCurvedList"/>
    <dgm:cxn modelId="{AE547B09-5F79-48A9-B21C-51FE2D8B0A0E}" type="presParOf" srcId="{4DF10538-E782-4048-9FF7-BB67C0BFD21D}" destId="{A2611573-C1A6-4FB3-BEEC-928AEEEF4441}" srcOrd="7" destOrd="0" presId="urn:microsoft.com/office/officeart/2008/layout/VerticalCurvedList"/>
    <dgm:cxn modelId="{92E3A4C0-CC63-4953-9486-D8B1AA6276A0}" type="presParOf" srcId="{4DF10538-E782-4048-9FF7-BB67C0BFD21D}" destId="{2C26D538-418E-4B87-A267-E4F788A75D93}" srcOrd="8" destOrd="0" presId="urn:microsoft.com/office/officeart/2008/layout/VerticalCurvedList"/>
    <dgm:cxn modelId="{474A2E8B-CE2E-4EFE-97FC-41BB755FFEFB}" type="presParOf" srcId="{2C26D538-418E-4B87-A267-E4F788A75D93}" destId="{D761F660-D2DA-42CA-9DD6-E9119318AA83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62000"/>
            <a:ext cx="6856214" cy="533400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6952697" y="762000"/>
            <a:ext cx="2193989" cy="5334001"/>
          </a:xfrm>
          <a:prstGeom prst="rect">
            <a:avLst/>
          </a:prstGeom>
          <a:solidFill>
            <a:srgbClr val="C3C3C3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2386" y="1298448"/>
            <a:ext cx="5486400" cy="3255264"/>
          </a:xfrm>
        </p:spPr>
        <p:txBody>
          <a:bodyPr anchor="b">
            <a:normAutofit/>
          </a:bodyPr>
          <a:lstStyle>
            <a:lvl1pPr algn="l">
              <a:defRPr sz="5400" spc="-100" baseline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11" y="4670246"/>
            <a:ext cx="5486400" cy="914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 cap="none" spc="0" baseline="0">
                <a:solidFill>
                  <a:schemeClr val="accent1">
                    <a:lumMod val="20000"/>
                    <a:lumOff val="8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20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80009002"/>
      </p:ext>
    </p:extLst>
  </p:cSld>
  <p:clrMapOvr>
    <a:masterClrMapping/>
  </p:clrMapOvr>
  <p:transition spd="slow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5660241"/>
      </p:ext>
    </p:extLst>
  </p:cSld>
  <p:clrMapOvr>
    <a:masterClrMapping/>
  </p:clrMapOvr>
  <p:transition spd="slow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85750" y="990600"/>
            <a:ext cx="2114550" cy="49530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900934" y="868680"/>
            <a:ext cx="5486400" cy="512064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6331547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7798895"/>
      </p:ext>
    </p:extLst>
  </p:cSld>
  <p:clrMapOvr>
    <a:masterClrMapping/>
  </p:clrMapOvr>
  <p:transition spd="slow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00934" y="1298448"/>
            <a:ext cx="5486400" cy="3255264"/>
          </a:xfrm>
        </p:spPr>
        <p:txBody>
          <a:bodyPr anchor="b">
            <a:normAutofit/>
          </a:bodyPr>
          <a:lstStyle>
            <a:lvl1pPr>
              <a:defRPr sz="5400" b="0" spc="-1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14650" y="4672584"/>
            <a:ext cx="5486400" cy="914400"/>
          </a:xfrm>
        </p:spPr>
        <p:txBody>
          <a:bodyPr anchor="t">
            <a:normAutofit/>
          </a:bodyPr>
          <a:lstStyle>
            <a:lvl1pPr marL="0" indent="0">
              <a:buNone/>
              <a:defRPr sz="2000" cap="none" spc="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907116"/>
      </p:ext>
    </p:extLst>
  </p:cSld>
  <p:clrMapOvr>
    <a:masterClrMapping/>
  </p:clrMapOvr>
  <p:transition spd="slow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900934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863590" y="868680"/>
            <a:ext cx="2606040" cy="512064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4327827"/>
      </p:ext>
    </p:extLst>
  </p:cSld>
  <p:clrMapOvr>
    <a:masterClrMapping/>
  </p:clrMapOvr>
  <p:transition spd="slow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0934" y="1023586"/>
            <a:ext cx="2606040" cy="807720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900934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863847" y="1023587"/>
            <a:ext cx="2606040" cy="813171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9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9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863847" y="1930936"/>
            <a:ext cx="2606040" cy="4023360"/>
          </a:xfrm>
        </p:spPr>
        <p:txBody>
          <a:bodyPr/>
          <a:lstStyle>
            <a:lvl1pPr>
              <a:defRPr sz="1900"/>
            </a:lvl1pPr>
            <a:lvl2pPr>
              <a:defRPr sz="1700"/>
            </a:lvl2pPr>
            <a:lvl3pPr>
              <a:defRPr sz="1500"/>
            </a:lvl3pPr>
            <a:lvl4pPr>
              <a:defRPr sz="1300"/>
            </a:lvl4pPr>
            <a:lvl5pPr>
              <a:defRPr sz="1300"/>
            </a:lvl5pPr>
            <a:lvl6pPr>
              <a:defRPr sz="1300"/>
            </a:lvl6pPr>
            <a:lvl7pPr>
              <a:defRPr sz="1300"/>
            </a:lvl7pPr>
            <a:lvl8pPr>
              <a:defRPr sz="1300"/>
            </a:lvl8pPr>
            <a:lvl9pPr>
              <a:defRPr sz="13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2" name="Slide Number Placeholder 1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881524"/>
      </p:ext>
    </p:extLst>
  </p:cSld>
  <p:clrMapOvr>
    <a:masterClrMapping/>
  </p:clrMapOvr>
  <p:transition spd="slow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209910"/>
      </p:ext>
    </p:extLst>
  </p:cSld>
  <p:clrMapOvr>
    <a:masterClrMapping/>
  </p:clrMapOvr>
  <p:transition spd="slow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31594918"/>
      </p:ext>
    </p:extLst>
  </p:cSld>
  <p:clrMapOvr>
    <a:masterClrMapping/>
  </p:clrMapOvr>
  <p:transition spd="slow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00934" y="868680"/>
            <a:ext cx="5486400" cy="5120640"/>
          </a:xfrm>
        </p:spPr>
        <p:txBody>
          <a:bodyPr/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37560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1887803"/>
      </p:ext>
    </p:extLst>
  </p:cSld>
  <p:clrMapOvr>
    <a:masterClrMapping/>
  </p:clrMapOvr>
  <p:transition spd="slow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2024" y="1143000"/>
            <a:ext cx="2125980" cy="2194560"/>
          </a:xfrm>
        </p:spPr>
        <p:txBody>
          <a:bodyPr anchor="b">
            <a:normAutofit/>
          </a:bodyPr>
          <a:lstStyle>
            <a:lvl1pPr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677983" y="767419"/>
            <a:ext cx="6086423" cy="5330952"/>
          </a:xfrm>
          <a:solidFill>
            <a:schemeClr val="bg1">
              <a:lumMod val="75000"/>
            </a:schemeClr>
          </a:solidFill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92024" y="3340602"/>
            <a:ext cx="2125980" cy="2560320"/>
          </a:xfrm>
        </p:spPr>
        <p:txBody>
          <a:bodyPr anchor="t"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5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1"/>
          </p:nvPr>
        </p:nvSpPr>
        <p:spPr>
          <a:xfrm>
            <a:off x="2624326" y="6356351"/>
            <a:ext cx="4433638" cy="365125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65957458"/>
      </p:ext>
    </p:extLst>
  </p:cSld>
  <p:clrMapOvr>
    <a:masterClrMapping/>
  </p:clrMapOvr>
  <p:transition spd="slow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758952"/>
            <a:ext cx="2582693" cy="5330952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89689" y="1123838"/>
            <a:ext cx="2210612" cy="460118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8" name="Rectangle 37"/>
          <p:cNvSpPr/>
          <p:nvPr/>
        </p:nvSpPr>
        <p:spPr>
          <a:xfrm>
            <a:off x="8861898" y="758952"/>
            <a:ext cx="288036" cy="5330952"/>
          </a:xfrm>
          <a:prstGeom prst="rect">
            <a:avLst/>
          </a:prstGeom>
          <a:solidFill>
            <a:srgbClr val="C8C8C8">
              <a:alpha val="49804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01951" y="864108"/>
            <a:ext cx="5486400" cy="51206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96849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801F641E-30C2-4486-880D-8BDE998A3A43}" type="datetimeFigureOut">
              <a:rPr lang="ru-RU" smtClean="0"/>
              <a:t>15.03.2017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01951" y="6356351"/>
            <a:ext cx="4433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975602" y="6356351"/>
            <a:ext cx="114819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accent1"/>
                </a:solidFill>
              </a:defRPr>
            </a:lvl1pPr>
          </a:lstStyle>
          <a:p>
            <a:fld id="{7108746D-B6FF-42EA-A7DA-38F146763C63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66803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2" r:id="rId1"/>
    <p:sldLayoutId id="2147483833" r:id="rId2"/>
    <p:sldLayoutId id="2147483834" r:id="rId3"/>
    <p:sldLayoutId id="2147483835" r:id="rId4"/>
    <p:sldLayoutId id="2147483836" r:id="rId5"/>
    <p:sldLayoutId id="2147483837" r:id="rId6"/>
    <p:sldLayoutId id="2147483838" r:id="rId7"/>
    <p:sldLayoutId id="2147483839" r:id="rId8"/>
    <p:sldLayoutId id="2147483840" r:id="rId9"/>
    <p:sldLayoutId id="2147483841" r:id="rId10"/>
    <p:sldLayoutId id="2147483842" r:id="rId11"/>
  </p:sldLayoutIdLst>
  <p:transition spd="slow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000" kern="1200" spc="-60" baseline="0">
          <a:solidFill>
            <a:srgbClr val="FFFFFF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accent1"/>
        </a:buClr>
        <a:buFont typeface="Wingdings 2" pitchFamily="18" charset="2"/>
        <a:buChar char=""/>
        <a:defRPr sz="19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1pPr>
      <a:lvl2pPr marL="6858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7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2pPr>
      <a:lvl3pPr marL="11430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5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3pPr>
      <a:lvl4pPr marL="16002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4pPr>
      <a:lvl5pPr marL="2057400" indent="-18288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250"/>
        </a:spcBef>
        <a:spcAft>
          <a:spcPts val="250"/>
        </a:spcAft>
        <a:buClr>
          <a:schemeClr val="accent1"/>
        </a:buClr>
        <a:buFont typeface="Wingdings 2" pitchFamily="18" charset="2"/>
        <a:buChar char=""/>
        <a:defRPr sz="1300" kern="1200">
          <a:solidFill>
            <a:schemeClr val="tx1">
              <a:lumMod val="65000"/>
              <a:lumOff val="3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0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2.png"/><Relationship Id="rId4" Type="http://schemas.openxmlformats.org/officeDocument/2006/relationships/image" Target="../media/image11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7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02386" y="1831086"/>
            <a:ext cx="6751211" cy="2441448"/>
          </a:xfrm>
        </p:spPr>
        <p:txBody>
          <a:bodyPr>
            <a:normAutofit/>
          </a:bodyPr>
          <a:lstStyle/>
          <a:p>
            <a:r>
              <a:rPr lang="ru-RU" sz="4500" i="1" dirty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От мечты к реальности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проект учеников 10 «А» класса</a:t>
            </a:r>
          </a:p>
          <a:p>
            <a:r>
              <a:rPr lang="ru-RU" dirty="0" smtClean="0">
                <a:latin typeface="Cambria" panose="02040503050406030204" pitchFamily="18" charset="0"/>
                <a:cs typeface="Times New Roman" panose="02020603050405020304" pitchFamily="18" charset="0"/>
              </a:rPr>
              <a:t>МОУ «СОШ № 10»</a:t>
            </a:r>
            <a:endParaRPr lang="ru-RU" dirty="0">
              <a:latin typeface="Cambria" panose="020405030504060302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675"/>
          <a:stretch/>
        </p:blipFill>
        <p:spPr>
          <a:xfrm>
            <a:off x="6990148" y="800101"/>
            <a:ext cx="2082007" cy="5248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6499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25507" y="81746"/>
            <a:ext cx="8889402" cy="66405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30938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8890" y="94129"/>
            <a:ext cx="8989806" cy="6677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656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00404" y="107575"/>
            <a:ext cx="8968292" cy="66159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8518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394" y="1009151"/>
            <a:ext cx="8935697" cy="4753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6286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89" y="132379"/>
            <a:ext cx="8944777" cy="655349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303300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425" y="376518"/>
            <a:ext cx="8667593" cy="60673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11112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6829" y="337670"/>
            <a:ext cx="6325496" cy="6045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3415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3050" y="368508"/>
            <a:ext cx="3854720" cy="613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943098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t="6132" r="816" b="5975"/>
          <a:stretch/>
        </p:blipFill>
        <p:spPr>
          <a:xfrm>
            <a:off x="0" y="839096"/>
            <a:ext cx="9144675" cy="50668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658147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846" y="423035"/>
            <a:ext cx="4650156" cy="29871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24733" y="3728609"/>
            <a:ext cx="5145633" cy="29116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04145" y="256292"/>
            <a:ext cx="3466606" cy="33206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381257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828" y="1296545"/>
            <a:ext cx="8919924" cy="50174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Прямоугольник 3"/>
          <p:cNvSpPr/>
          <p:nvPr/>
        </p:nvSpPr>
        <p:spPr>
          <a:xfrm>
            <a:off x="141828" y="382800"/>
            <a:ext cx="8837676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i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Печора – великая, могучая река</a:t>
            </a:r>
            <a:endParaRPr lang="ru-RU" sz="44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184272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5040" y="118582"/>
            <a:ext cx="4102565" cy="335082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8390" y="1334197"/>
            <a:ext cx="4434245" cy="34738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40" y="3722146"/>
            <a:ext cx="4102565" cy="29475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42949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im2-tub-ru.yandex.net/i?id=adcbfe3d9c9244b4b01e9ebf39798ea6-l&amp;n=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5121" y="146327"/>
            <a:ext cx="4526351" cy="2546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im1-tub-ru.yandex.net/i?id=f01964a514b8d4518f671cf49d32acee-l&amp;n=1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81543" y="247927"/>
            <a:ext cx="3819110" cy="25460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www.1562.kharkov.ua/images/news/462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9143" y="3025775"/>
            <a:ext cx="6437357" cy="33482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476072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3" y="100209"/>
            <a:ext cx="4697260" cy="31330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685" y="186889"/>
            <a:ext cx="4567304" cy="30463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83" y="3291277"/>
            <a:ext cx="4784943" cy="344772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9685" y="3319925"/>
            <a:ext cx="4567304" cy="31816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1956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0625" y="2630466"/>
            <a:ext cx="5897734" cy="4050126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10" y="121176"/>
            <a:ext cx="5109222" cy="350310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90148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437" y="109603"/>
            <a:ext cx="4217096" cy="316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71792" y="109603"/>
            <a:ext cx="4567824" cy="31628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437" y="3419606"/>
            <a:ext cx="4184829" cy="3281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471792" y="3419606"/>
            <a:ext cx="4567824" cy="32818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8901908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647"/>
          <a:stretch/>
        </p:blipFill>
        <p:spPr>
          <a:xfrm>
            <a:off x="204394" y="810446"/>
            <a:ext cx="8735209" cy="5834307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204394" y="287226"/>
            <a:ext cx="35846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i="1" dirty="0" smtClean="0"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Данные БНК 2016 г.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15719268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2168030316"/>
              </p:ext>
            </p:extLst>
          </p:nvPr>
        </p:nvGraphicFramePr>
        <p:xfrm>
          <a:off x="-1" y="1633667"/>
          <a:ext cx="9057939" cy="4982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8106" y="296190"/>
            <a:ext cx="899877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i="1" spc="-1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  <a:ea typeface="+mj-ea"/>
                <a:cs typeface="+mj-cs"/>
              </a:rPr>
              <a:t>Методы исследования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2161650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3716651721"/>
              </p:ext>
            </p:extLst>
          </p:nvPr>
        </p:nvGraphicFramePr>
        <p:xfrm>
          <a:off x="0" y="1633666"/>
          <a:ext cx="9144000" cy="52243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28107" y="296190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6000" i="1" spc="-100" dirty="0" smtClean="0">
                <a:solidFill>
                  <a:schemeClr val="accent1">
                    <a:lumMod val="50000"/>
                  </a:schemeClr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  <a:ea typeface="+mj-ea"/>
                <a:cs typeface="+mj-cs"/>
              </a:rPr>
              <a:t>Задачи</a:t>
            </a:r>
            <a:endParaRPr lang="ru-RU" sz="24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6039213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lumMod val="50000"/>
              </a:schemeClr>
            </a:gs>
            <a:gs pos="0">
              <a:schemeClr val="accent1">
                <a:lumMod val="45000"/>
                <a:lumOff val="55000"/>
              </a:schemeClr>
            </a:gs>
            <a:gs pos="0">
              <a:schemeClr val="accent1">
                <a:lumMod val="45000"/>
                <a:lumOff val="55000"/>
              </a:schemeClr>
            </a:gs>
            <a:gs pos="28000">
              <a:schemeClr val="accent1">
                <a:lumMod val="30000"/>
                <a:lumOff val="70000"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6881" y="-1"/>
            <a:ext cx="9160881" cy="6858001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64861" y="479619"/>
            <a:ext cx="883115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i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Главное – не перейти улицу на тот свет.</a:t>
            </a:r>
          </a:p>
          <a:p>
            <a:endParaRPr lang="ru-RU" sz="3200" i="1" dirty="0">
              <a:solidFill>
                <a:srgbClr val="002060"/>
              </a:solidFill>
              <a:effectLst>
                <a:outerShdw blurRad="50800" dist="38100" dir="18900000" algn="bl" rotWithShape="0">
                  <a:prstClr val="black">
                    <a:alpha val="40000"/>
                  </a:prstClr>
                </a:outerShdw>
              </a:effectLst>
              <a:latin typeface="Georgia" panose="02040502050405020303" pitchFamily="18" charset="0"/>
            </a:endParaRPr>
          </a:p>
          <a:p>
            <a:pPr algn="r"/>
            <a:r>
              <a:rPr lang="ru-RU" sz="3200" i="1" dirty="0" smtClean="0">
                <a:solidFill>
                  <a:srgbClr val="002060"/>
                </a:solidFill>
                <a:effectLst>
                  <a:outerShdw blurRad="50800" dist="38100" dir="18900000" algn="bl" rotWithShape="0">
                    <a:prstClr val="black">
                      <a:alpha val="40000"/>
                    </a:prstClr>
                  </a:outerShdw>
                </a:effectLst>
                <a:latin typeface="Georgia" panose="02040502050405020303" pitchFamily="18" charset="0"/>
              </a:rPr>
              <a:t>М. Жванецкий</a:t>
            </a:r>
            <a:endParaRPr lang="ru-RU" sz="3200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161460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Рамка">
  <a:themeElements>
    <a:clrScheme name="Обычная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Рамка">
      <a:maj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Рамка">
      <a:fillStyleLst>
        <a:solidFill>
          <a:schemeClr val="phClr"/>
        </a:solidFill>
        <a:solidFill>
          <a:schemeClr val="phClr">
            <a:tint val="65000"/>
          </a:schemeClr>
        </a:solidFill>
        <a:solidFill>
          <a:schemeClr val="phClr">
            <a:shade val="80000"/>
            <a:satMod val="150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7145" cap="flat" cmpd="sng" algn="ctr">
          <a:solidFill>
            <a:schemeClr val="phClr">
              <a:shade val="95000"/>
              <a:alpha val="50000"/>
              <a:satMod val="150000"/>
            </a:schemeClr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44450" dist="13970" dir="5400000" algn="ctr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twoPt" dir="tl"/>
          </a:scene3d>
          <a:sp3d prstMaterial="flat">
            <a:bevelT w="12700" h="25400" prst="coolSlant"/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20000"/>
                <a:lumMod val="102000"/>
              </a:schemeClr>
            </a:gs>
            <a:gs pos="48000">
              <a:schemeClr val="phClr">
                <a:tint val="98000"/>
                <a:shade val="90000"/>
                <a:satMod val="110000"/>
                <a:lumMod val="103000"/>
              </a:schemeClr>
            </a:gs>
            <a:gs pos="100000">
              <a:schemeClr val="phClr">
                <a:tint val="98000"/>
                <a:shade val="80000"/>
                <a:satMod val="10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rame" id="{F226E7A2-7162-461C-9490-D27D9DC04E43}" vid="{629A0216-3BBD-45C0-B63F-2683BEA18F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Рамка</Template>
  <TotalTime>378</TotalTime>
  <Words>85</Words>
  <Application>Microsoft Office PowerPoint</Application>
  <PresentationFormat>Экран (4:3)</PresentationFormat>
  <Paragraphs>18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Рамка</vt:lpstr>
      <vt:lpstr>От мечты к реальности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От мечты к реальности</dc:title>
  <dc:creator>Юрий</dc:creator>
  <cp:lastModifiedBy>Mvideo</cp:lastModifiedBy>
  <cp:revision>16</cp:revision>
  <dcterms:created xsi:type="dcterms:W3CDTF">2017-03-15T12:33:11Z</dcterms:created>
  <dcterms:modified xsi:type="dcterms:W3CDTF">2017-03-15T20:02:42Z</dcterms:modified>
</cp:coreProperties>
</file>